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3" r:id="rId3"/>
    <p:sldId id="301" r:id="rId4"/>
    <p:sldId id="299" r:id="rId5"/>
    <p:sldId id="314" r:id="rId6"/>
    <p:sldId id="315" r:id="rId7"/>
    <p:sldId id="319" r:id="rId8"/>
    <p:sldId id="320" r:id="rId9"/>
    <p:sldId id="321" r:id="rId10"/>
    <p:sldId id="302" r:id="rId1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3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41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63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“There is nothing permanent, except change.” ~ Heraclitus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F2B6E-F1E7-F74B-BD02-FA5AFC59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86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581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Reinforce the techniques in Puzzle and Canvas with examples introducing a new context using cloud technologies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3C391-E017-4E49-9592-ADE58E1F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0"/>
            <a:ext cx="419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143000"/>
            <a:ext cx="35546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Recognise the need to update our testability thinking in new circumstances.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Understand the impact and opportunities of cloud technologies on testability.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ED995-AA92-4A47-9B67-96E4101D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42786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Positively Disastrous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Unexpected TV mention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interest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requests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downtime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0EAA-E5FF-5546-B4C5-99B086B9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94527"/>
            <a:ext cx="3175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webservers in the cloud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Step scaling policy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Timed scaling policy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5F75B-3298-354F-9CB8-554C5F53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38862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AWS as an external dependency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scaling plans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Mitigation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5F35-3581-EB43-A9B7-670DCFB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27597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Targeted Thinking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Some processes are more equal than others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Moving key processes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Kafka Queue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in Java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1663B-8B6A-DD40-9463-7C82FDC4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28800"/>
            <a:ext cx="3379982" cy="42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Kafka and Lambda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Queueing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8CEB6-D8E8-1541-B39C-2AFA0448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514600"/>
            <a:ext cx="4229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3962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dependencies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teams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new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Mitigation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ADD09-751B-9047-A581-E3F9912E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05000"/>
            <a:ext cx="2838020" cy="38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46207</TotalTime>
  <Words>170</Words>
  <Application>Microsoft Macintosh PowerPoint</Application>
  <PresentationFormat>On-screen Show (4:3)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</vt:lpstr>
      <vt:lpstr>Courier New</vt:lpstr>
      <vt:lpstr>Office Theme</vt:lpstr>
      <vt:lpstr>Migration</vt:lpstr>
      <vt:lpstr>Mission…</vt:lpstr>
      <vt:lpstr>Objectives…</vt:lpstr>
      <vt:lpstr>Positively Disastrous</vt:lpstr>
      <vt:lpstr>Update the Architecture</vt:lpstr>
      <vt:lpstr>Update the Canvas</vt:lpstr>
      <vt:lpstr>Targeted Thinking</vt:lpstr>
      <vt:lpstr>Update the Architecture</vt:lpstr>
      <vt:lpstr>Update the Canvas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505</cp:revision>
  <cp:lastPrinted>2014-02-12T13:02:37Z</cp:lastPrinted>
  <dcterms:created xsi:type="dcterms:W3CDTF">2006-08-16T00:00:00Z</dcterms:created>
  <dcterms:modified xsi:type="dcterms:W3CDTF">2018-05-25T13:19:35Z</dcterms:modified>
</cp:coreProperties>
</file>